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302" r:id="rId3"/>
    <p:sldId id="301" r:id="rId4"/>
    <p:sldId id="297" r:id="rId5"/>
    <p:sldId id="303" r:id="rId6"/>
    <p:sldId id="299" r:id="rId7"/>
    <p:sldId id="29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 snapToObjects="1">
      <p:cViewPr varScale="1">
        <p:scale>
          <a:sx n="111" d="100"/>
          <a:sy n="111" d="100"/>
        </p:scale>
        <p:origin x="6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C5B6A-9702-374C-88B0-F1DE2D18E439}" type="datetimeFigureOut">
              <a:rPr lang="en-US" smtClean="0"/>
              <a:t>5/10/21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4FB27-A1E9-0940-AB09-271C7DAEE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14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`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4FB27-A1E9-0940-AB09-271C7DAEE6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00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4FB27-A1E9-0940-AB09-271C7DAEE6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48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4FB27-A1E9-0940-AB09-271C7DAEE6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63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17C89-B8D5-3145-91D3-8C56AD927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8B1C25-A4E4-8C4A-A686-0A1F4E182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D3891-C04A-204D-BFFD-5E3861135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9FAC-477D-6445-BB45-B1772C2F803C}" type="datetimeFigureOut">
              <a:rPr lang="en-US" smtClean="0"/>
              <a:t>5/10/21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7F459-9036-5643-A445-18EDA73EB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AF76E-B22A-AD4E-B47C-74DECC8D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5CC1-CF59-7C4E-85EA-0C9B96FC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0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999C5-5300-454D-AB9C-225639150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E2E916-3088-9A48-A99A-A9EFF5286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44F8B-E1ED-854E-A458-06A22AB04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9FAC-477D-6445-BB45-B1772C2F803C}" type="datetimeFigureOut">
              <a:rPr lang="en-US" smtClean="0"/>
              <a:t>5/10/21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91590-AA40-C847-9BC1-4AEBF6966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99372-D7BB-6140-8711-C3E9AF231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5CC1-CF59-7C4E-85EA-0C9B96FC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4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94E5BB-F536-2346-AD03-96275CE594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204788-3821-D24B-9C2F-3BE882130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B9F6A-16DB-134D-A089-9FE8E7947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9FAC-477D-6445-BB45-B1772C2F803C}" type="datetimeFigureOut">
              <a:rPr lang="en-US" smtClean="0"/>
              <a:t>5/10/21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67F01-397D-DB4B-BDF2-C29BAE71B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60051-FF3B-3343-9CF0-7AEBD0B8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5CC1-CF59-7C4E-85EA-0C9B96FC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FA09E-A5E7-2642-9089-0FD33E5D9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A8EC8-1804-C942-BB95-8E86A70DE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080A2-72A3-3D44-921B-E173F16CC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9FAC-477D-6445-BB45-B1772C2F803C}" type="datetimeFigureOut">
              <a:rPr lang="en-US" smtClean="0"/>
              <a:t>5/10/21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2C4D9-D0CC-5647-BB93-E716B22C5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382A8-6C8C-7F4D-8114-5666C15F5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5CC1-CF59-7C4E-85EA-0C9B96FC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4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9FC19-587E-0A41-9A9F-E71D0DED4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0F87B-B2D1-C848-86C4-70B2D02DD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05041-78E9-4B4C-98F1-E834BF0CC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9FAC-477D-6445-BB45-B1772C2F803C}" type="datetimeFigureOut">
              <a:rPr lang="en-US" smtClean="0"/>
              <a:t>5/10/21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27A05-16B0-B04F-8D26-AACE2196D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72879-E36C-A445-8CCC-C209082E8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5CC1-CF59-7C4E-85EA-0C9B96FC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5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E74DE-B2CF-A542-A93B-437DC4FE0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3E7EB-7695-DE4D-9901-0C62D55932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4171E9-C103-0E4F-BB49-CBE5417A9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DEEF8-A770-744C-B9EB-94AA20957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9FAC-477D-6445-BB45-B1772C2F803C}" type="datetimeFigureOut">
              <a:rPr lang="en-US" smtClean="0"/>
              <a:t>5/10/21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DBA09D-4EE4-A949-92AB-44E71B192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20D64-BA0D-014F-8374-08F3C471C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5CC1-CF59-7C4E-85EA-0C9B96FC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80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AF946-D187-C144-BBB4-874283E8E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274D9-8DF3-2946-8EF7-D403639AD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15A16D-11BB-E24E-9ACB-C0866EE39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525DA-EC77-5749-8C92-7FBB9CDF8B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049355-724C-944D-8D0F-82F973871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8FBA0E-DD0D-C84C-9323-B5FD0F122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9FAC-477D-6445-BB45-B1772C2F803C}" type="datetimeFigureOut">
              <a:rPr lang="en-US" smtClean="0"/>
              <a:t>5/10/21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66C691-774B-C14F-A80D-FF0EF7E1F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DFC99B-52E7-834D-89FB-CD0F365F2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5CC1-CF59-7C4E-85EA-0C9B96FC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61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82B87-705B-8041-BE70-035B06937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6E71B-C0E9-4F47-AA19-6F6187182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9FAC-477D-6445-BB45-B1772C2F803C}" type="datetimeFigureOut">
              <a:rPr lang="en-US" smtClean="0"/>
              <a:t>5/10/21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5A16F6-EE7E-1546-B37B-13BC27D0C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E13CB8-D8C2-484B-80E5-EF909C276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5CC1-CF59-7C4E-85EA-0C9B96FC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7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B72EC4-5597-C349-B738-EED801F6F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9FAC-477D-6445-BB45-B1772C2F803C}" type="datetimeFigureOut">
              <a:rPr lang="en-US" smtClean="0"/>
              <a:t>5/10/21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311D98-2F4D-FC4C-B940-FC081E4E4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8B2F3-1D2C-B944-9E7B-EC4A70A17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5CC1-CF59-7C4E-85EA-0C9B96FC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28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63FE1-EECD-194C-8264-51E25825D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1276A-FE0A-174F-B416-FF776F7BE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4C2A3-ABA6-134C-8202-C85CAC06C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203E3F-3D36-D747-95AC-781857B91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9FAC-477D-6445-BB45-B1772C2F803C}" type="datetimeFigureOut">
              <a:rPr lang="en-US" smtClean="0"/>
              <a:t>5/10/21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D42ECB-752C-8649-B29F-664279E02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61CD4-9FEA-E246-994D-54101FD0A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5CC1-CF59-7C4E-85EA-0C9B96FC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59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BCBE-0F6A-F048-9202-CDA5F2500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E7424F-915C-2640-9360-C4D1C01AF7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4D516-08C5-E14B-964A-7DD267B1B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DBB30A-0882-4B4D-BA28-BBAB977C0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9FAC-477D-6445-BB45-B1772C2F803C}" type="datetimeFigureOut">
              <a:rPr lang="en-US" smtClean="0"/>
              <a:t>5/10/21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EAFB0-8533-4440-9705-0AD0421EF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15113-A793-F148-9D21-50196FC85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5CC1-CF59-7C4E-85EA-0C9B96FC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2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8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7D6083-BE2D-DB45-83B1-411EF325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EFB76-B116-A54A-9E42-EB58333A3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5B54B-9E80-5146-8E58-F18F7981A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59FAC-477D-6445-BB45-B1772C2F803C}" type="datetimeFigureOut">
              <a:rPr lang="en-US" smtClean="0"/>
              <a:t>5/10/21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42C94-6C13-6940-9B2E-2053943C96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2465B-D1A1-8246-8EB4-E053E73CC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05CC1-CF59-7C4E-85EA-0C9B96FC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3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9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84A69-1105-BA4A-8566-C431D0C85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76349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dirty="0">
                <a:highlight>
                  <a:srgbClr val="FFFF00"/>
                </a:highlight>
              </a:rPr>
              <a:t>Pico 2021 Annual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0F9B6-F4D3-8A4F-89D3-28D79FD68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5889"/>
            <a:ext cx="9144000" cy="1655762"/>
          </a:xfrm>
        </p:spPr>
        <p:txBody>
          <a:bodyPr/>
          <a:lstStyle/>
          <a:p>
            <a:br>
              <a:rPr lang="en-US" dirty="0">
                <a:highlight>
                  <a:srgbClr val="FFFF00"/>
                </a:highlight>
              </a:rPr>
            </a:br>
            <a:r>
              <a:rPr lang="en-US" sz="4000" i="1" dirty="0">
                <a:highlight>
                  <a:srgbClr val="FFFF00"/>
                </a:highlight>
                <a:latin typeface="+mj-lt"/>
              </a:rPr>
              <a:t>Happy Cinco de Mayo!</a:t>
            </a:r>
          </a:p>
        </p:txBody>
      </p:sp>
    </p:spTree>
    <p:extLst>
      <p:ext uri="{BB962C8B-B14F-4D97-AF65-F5344CB8AC3E}">
        <p14:creationId xmlns:p14="http://schemas.microsoft.com/office/powerpoint/2010/main" val="2628255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8DCAC-CCBD-6448-8C64-7B167D21E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64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7B1A7-6F99-7E40-AE84-079E377B7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6820" y="1288256"/>
            <a:ext cx="10515600" cy="520461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b="1" dirty="0"/>
              <a:t>Sharon Town Lee, PIO Chair (10 min)</a:t>
            </a:r>
            <a:br>
              <a:rPr lang="en-US" sz="2400" b="1" dirty="0"/>
            </a:br>
            <a:r>
              <a:rPr lang="en-US" sz="2400" dirty="0"/>
              <a:t>Opening Statement and Introduction of Mayor </a:t>
            </a:r>
            <a:r>
              <a:rPr lang="en-US" sz="2400" dirty="0" err="1"/>
              <a:t>Himmelrich</a:t>
            </a:r>
            <a:r>
              <a:rPr lang="en-US" sz="2400" dirty="0"/>
              <a:t>, Board Members &amp; City Staff ​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/>
              <a:t>    Perfect Margarita Demo &amp;$100 </a:t>
            </a:r>
            <a:r>
              <a:rPr lang="en-US" sz="2400" dirty="0" err="1"/>
              <a:t>Lares</a:t>
            </a:r>
            <a:r>
              <a:rPr lang="en-US" sz="2400" dirty="0"/>
              <a:t> Gift Card Giveaway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/>
              <a:t>    Recognize New Business Owners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400" dirty="0"/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n-US" sz="2400" b="1" dirty="0"/>
              <a:t>Mayor of Santa Monica, Sue </a:t>
            </a:r>
            <a:r>
              <a:rPr lang="en-US" sz="2400" b="1" dirty="0" err="1"/>
              <a:t>Himmelrich</a:t>
            </a:r>
            <a:r>
              <a:rPr lang="en-US" sz="2400" b="1" dirty="0"/>
              <a:t> (5 min) 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b="1" dirty="0"/>
              <a:t>Sharon Town Lee</a:t>
            </a:r>
            <a:br>
              <a:rPr lang="en-US" sz="2400" b="1" dirty="0"/>
            </a:br>
            <a:r>
              <a:rPr lang="en-US" sz="2400" dirty="0"/>
              <a:t>State of the Boulevard and Financial Report ​</a:t>
            </a:r>
            <a:r>
              <a:rPr lang="en-US" sz="2400" b="1" dirty="0"/>
              <a:t>(10 min)  </a:t>
            </a:r>
            <a:endParaRPr lang="en-US" sz="24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b="1" dirty="0"/>
              <a:t>Dana </a:t>
            </a:r>
            <a:r>
              <a:rPr lang="en-US" sz="2400" b="1" dirty="0" err="1"/>
              <a:t>Moorehead</a:t>
            </a:r>
            <a:r>
              <a:rPr lang="en-US" sz="2400" b="1" dirty="0"/>
              <a:t>, PIO Marketing Director</a:t>
            </a:r>
            <a:br>
              <a:rPr lang="en-US" sz="2400" b="1" dirty="0"/>
            </a:br>
            <a:r>
              <a:rPr lang="en-US" sz="2400" dirty="0"/>
              <a:t>2021 Pico Marketing Plans </a:t>
            </a:r>
            <a:r>
              <a:rPr lang="en-US" sz="2400" b="1" dirty="0"/>
              <a:t>(5 min)  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David Ruiz, PIO Secretary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   Election of PIO Board of Directors</a:t>
            </a:r>
            <a:endParaRPr lang="en-US" sz="2400" b="1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/>
          </a:p>
          <a:p>
            <a:pPr>
              <a:spcBef>
                <a:spcPts val="0"/>
              </a:spcBef>
            </a:pPr>
            <a:r>
              <a:rPr lang="en-US" sz="2400" b="1" dirty="0"/>
              <a:t>Sharon Town Lee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</a:t>
            </a:r>
            <a:r>
              <a:rPr lang="en-US" sz="2400" dirty="0"/>
              <a:t>Thank you to Donna Gentry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  Magic Paintbrush Award</a:t>
            </a:r>
          </a:p>
        </p:txBody>
      </p:sp>
    </p:spTree>
    <p:extLst>
      <p:ext uri="{BB962C8B-B14F-4D97-AF65-F5344CB8AC3E}">
        <p14:creationId xmlns:p14="http://schemas.microsoft.com/office/powerpoint/2010/main" val="2227618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41B2A-EA7D-1F4A-8222-B40F7B3F1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41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New Pico Merchants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9871B3-221C-844A-97DE-0B73181F31D7}"/>
              </a:ext>
            </a:extLst>
          </p:cNvPr>
          <p:cNvSpPr txBox="1"/>
          <p:nvPr/>
        </p:nvSpPr>
        <p:spPr>
          <a:xfrm>
            <a:off x="4422585" y="2101942"/>
            <a:ext cx="338410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In2 Deep Diving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Reform Kitchens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Indo-Asian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Art Studio for Kids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81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35E29-3A06-C546-9404-A4B8707E4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080" y="171450"/>
            <a:ext cx="8229600" cy="400050"/>
          </a:xfrm>
        </p:spPr>
        <p:txBody>
          <a:bodyPr>
            <a:normAutofit fontScale="90000"/>
          </a:bodyPr>
          <a:lstStyle/>
          <a:p>
            <a:br>
              <a:rPr lang="en-US" sz="3600" dirty="0"/>
            </a:br>
            <a:r>
              <a:rPr lang="en-US" dirty="0"/>
              <a:t>2020 PICO Achievements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E806E3-1BBB-8641-84AE-7C524DBF5741}"/>
              </a:ext>
            </a:extLst>
          </p:cNvPr>
          <p:cNvSpPr txBox="1"/>
          <p:nvPr/>
        </p:nvSpPr>
        <p:spPr>
          <a:xfrm>
            <a:off x="883920" y="805398"/>
            <a:ext cx="969264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Pico Pop Up</a:t>
            </a:r>
            <a:endParaRPr lang="en-US" sz="1600" dirty="0">
              <a:latin typeface="Calibri" panose="020F0502020204030204" pitchFamily="34" charset="0"/>
            </a:endParaRPr>
          </a:p>
          <a:p>
            <a:pPr marL="342900" indent="-342900">
              <a:buSzPct val="101000"/>
              <a:buFont typeface="Wingdings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</a:rPr>
              <a:t>Transformed an empty storefront into a merchant photo gallery. Now rented and an Art Studio.</a:t>
            </a:r>
          </a:p>
          <a:p>
            <a:pPr>
              <a:buSzPct val="101000"/>
            </a:pPr>
            <a:endParaRPr lang="en-US" sz="1600" b="1" dirty="0">
              <a:latin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</a:rPr>
              <a:t>Added Streetlight Banners</a:t>
            </a:r>
            <a:endParaRPr lang="en-US" sz="1600" dirty="0">
              <a:latin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</a:rPr>
              <a:t>Expanded Pico </a:t>
            </a:r>
            <a:r>
              <a:rPr lang="en-US" sz="1600" dirty="0" err="1">
                <a:latin typeface="Calibri" panose="020F0502020204030204" pitchFamily="34" charset="0"/>
              </a:rPr>
              <a:t>placemaker</a:t>
            </a:r>
            <a:r>
              <a:rPr lang="en-US" sz="1600" dirty="0">
                <a:latin typeface="Calibri" panose="020F0502020204030204" pitchFamily="34" charset="0"/>
              </a:rPr>
              <a:t> streetlight banners from 50 to 85 poles.</a:t>
            </a:r>
          </a:p>
          <a:p>
            <a:endParaRPr lang="en-US" sz="1600" b="1" dirty="0">
              <a:latin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</a:rPr>
              <a:t>Pico Most Loved Businesses Promotion 2020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</a:rPr>
              <a:t>Leveraged Most Loved Contest into a 3 month-long dedicated Merchant Prize Giveaway/Promotion, with flyers, social media promotion, which drove registration to </a:t>
            </a:r>
            <a:r>
              <a:rPr lang="en-US" sz="1600" dirty="0" err="1">
                <a:latin typeface="Calibri" panose="020F0502020204030204" pitchFamily="34" charset="0"/>
              </a:rPr>
              <a:t>PicoPassport.com</a:t>
            </a:r>
            <a:r>
              <a:rPr lang="en-US" sz="1600" dirty="0">
                <a:latin typeface="Calibri" panose="020F0502020204030204" pitchFamily="34" charset="0"/>
              </a:rPr>
              <a:t> - adding nearly 300 new Pico community subscribers to dedicated email list </a:t>
            </a:r>
          </a:p>
          <a:p>
            <a:endParaRPr lang="en-US" sz="1600" b="1" dirty="0">
              <a:latin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</a:rPr>
              <a:t>Holiday Promotion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</a:rPr>
              <a:t>Had Pico's first ever Wishing Tree and Holiday Light Deco in our first ever Pico Pop Up!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</a:rPr>
              <a:t>Added A Mural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</a:rPr>
              <a:t>Morgan West Wall 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1600" b="1" dirty="0">
              <a:latin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</a:rPr>
              <a:t>Halloween Celebration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</a:rPr>
              <a:t>Pico Pop Up safely offered Pico families a Halloween Costume Contest and</a:t>
            </a:r>
          </a:p>
          <a:p>
            <a:r>
              <a:rPr lang="en-US" sz="1600" dirty="0">
                <a:latin typeface="Calibri" panose="020F0502020204030204" pitchFamily="34" charset="0"/>
              </a:rPr>
              <a:t>       candy giveaway.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</a:rPr>
              <a:t>Valentine’s Day Promotion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</a:rPr>
              <a:t>Partnered with VAP for a Valentine Light display that garnered tremendous</a:t>
            </a:r>
          </a:p>
          <a:p>
            <a:r>
              <a:rPr lang="en-US" sz="1600" dirty="0">
                <a:latin typeface="Calibri" panose="020F0502020204030204" pitchFamily="34" charset="0"/>
              </a:rPr>
              <a:t>       community positive feedback and promoted merchant gift cards. 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1600" b="1" dirty="0">
              <a:latin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9B56BB-3195-9C49-96DA-83B6458F1D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2872">
            <a:off x="7631375" y="4338539"/>
            <a:ext cx="3804718" cy="215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90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35E29-3A06-C546-9404-A4B8707E4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594" y="114300"/>
            <a:ext cx="8229600" cy="386305"/>
          </a:xfrm>
        </p:spPr>
        <p:txBody>
          <a:bodyPr>
            <a:normAutofit fontScale="90000"/>
          </a:bodyPr>
          <a:lstStyle/>
          <a:p>
            <a:br>
              <a:rPr lang="en-US" sz="3600" dirty="0"/>
            </a:br>
            <a:r>
              <a:rPr lang="en-US" dirty="0"/>
              <a:t>2021 PICO Marketing &amp; Beautification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E806E3-1BBB-8641-84AE-7C524DBF5741}"/>
              </a:ext>
            </a:extLst>
          </p:cNvPr>
          <p:cNvSpPr txBox="1"/>
          <p:nvPr/>
        </p:nvSpPr>
        <p:spPr>
          <a:xfrm>
            <a:off x="1123950" y="834390"/>
            <a:ext cx="96926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New Pico Pop Up  - Art Gallery</a:t>
            </a:r>
            <a:endParaRPr lang="en-US" dirty="0">
              <a:latin typeface="Calibri" panose="020F0502020204030204" pitchFamily="34" charset="0"/>
            </a:endParaRPr>
          </a:p>
          <a:p>
            <a:pPr marL="342900" indent="-342900">
              <a:buSzPct val="101000"/>
              <a:buFont typeface="Wingdings" pitchFamily="2" charset="2"/>
              <a:buChar char="ü"/>
            </a:pPr>
            <a:r>
              <a:rPr lang="en-US" dirty="0">
                <a:latin typeface="Calibri" panose="020F0502020204030204" pitchFamily="34" charset="0"/>
              </a:rPr>
              <a:t>Transforming a second empty storefront into an art gallery starring Pico artists. Opening June 4 with press and fanfare, featuring mural maps, merchant sales collateral.</a:t>
            </a:r>
            <a:endParaRPr lang="en-US" b="1" dirty="0">
              <a:latin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</a:rPr>
              <a:t>Brand New Streetlight Banners</a:t>
            </a: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latin typeface="Calibri" panose="020F0502020204030204" pitchFamily="34" charset="0"/>
              </a:rPr>
              <a:t>Planning implementation before Holiday 2021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latin typeface="Calibri" panose="020F0502020204030204" pitchFamily="34" charset="0"/>
              </a:rPr>
              <a:t>Messaging of Murals and Welcome to Historic Pico Blvd</a:t>
            </a:r>
          </a:p>
          <a:p>
            <a:endParaRPr lang="en-US" b="1" dirty="0">
              <a:latin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</a:rPr>
              <a:t>Pico Most Loved Businesses Promotion 2021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>
                <a:latin typeface="Calibri" panose="020F0502020204030204" pitchFamily="34" charset="0"/>
              </a:rPr>
              <a:t>We will leverage contest winners beginning in June with a full page ad in SMDP and start a multi-platform campaign and prize giveaway through summer. </a:t>
            </a:r>
          </a:p>
          <a:p>
            <a:endParaRPr lang="en-US" b="1" dirty="0">
              <a:latin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</a:rPr>
              <a:t>Holiday Promotion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>
                <a:latin typeface="Calibri" panose="020F0502020204030204" pitchFamily="34" charset="0"/>
              </a:rPr>
              <a:t>We plan a Holiday Wishing Tree and Colorful Light Display at VAP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dirty="0">
              <a:latin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</a:rPr>
              <a:t>More Murals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>
                <a:latin typeface="Calibri" panose="020F0502020204030204" pitchFamily="34" charset="0"/>
              </a:rPr>
              <a:t>We are partnering with Beautify Earth to paint the Morgan-</a:t>
            </a:r>
            <a:r>
              <a:rPr lang="en-US" dirty="0" err="1">
                <a:latin typeface="Calibri" panose="020F0502020204030204" pitchFamily="34" charset="0"/>
              </a:rPr>
              <a:t>Wixson</a:t>
            </a:r>
            <a:r>
              <a:rPr lang="en-US" dirty="0">
                <a:latin typeface="Calibri" panose="020F0502020204030204" pitchFamily="34" charset="0"/>
              </a:rPr>
              <a:t> Theatre side wall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>
                <a:latin typeface="Calibri" panose="020F0502020204030204" pitchFamily="34" charset="0"/>
              </a:rPr>
              <a:t>More murals planned</a:t>
            </a:r>
          </a:p>
          <a:p>
            <a:endParaRPr lang="en-US" b="1" dirty="0">
              <a:latin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</a:rPr>
              <a:t>Santa Monica Shines – Street Clean Up</a:t>
            </a: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SzPct val="101000"/>
              <a:buFont typeface="Wingdings" pitchFamily="2" charset="2"/>
              <a:buChar char="ü"/>
            </a:pPr>
            <a:r>
              <a:rPr lang="en-US" dirty="0">
                <a:latin typeface="Calibri" panose="020F0502020204030204" pitchFamily="34" charset="0"/>
              </a:rPr>
              <a:t>Leading a block by block trash cleanup up and sidewalk power wash campaign.</a:t>
            </a:r>
          </a:p>
        </p:txBody>
      </p:sp>
    </p:spTree>
    <p:extLst>
      <p:ext uri="{BB962C8B-B14F-4D97-AF65-F5344CB8AC3E}">
        <p14:creationId xmlns:p14="http://schemas.microsoft.com/office/powerpoint/2010/main" val="665707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5A270-E3CF-8848-89F6-1D25D9183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63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You, Donna Gentry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89C05B-F5FF-334B-B227-023A03C3C1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350" y="1413193"/>
            <a:ext cx="45593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32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C059A-7F64-1E4C-8003-8322CF1FF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9485"/>
            <a:ext cx="10515600" cy="8273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2021 Pico Magic Paintbrush Award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Sam </a:t>
            </a:r>
            <a:r>
              <a:rPr lang="en-US" sz="3600" dirty="0" err="1"/>
              <a:t>Bjoraker</a:t>
            </a:r>
            <a:br>
              <a:rPr lang="en-US" sz="3600" dirty="0"/>
            </a:br>
            <a:r>
              <a:rPr lang="en-US" sz="3600" dirty="0"/>
              <a:t> GM, Sherwin-Williams Paint Store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0F2BF5-8291-C544-AD10-CDF658128F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194" y="2446020"/>
            <a:ext cx="3532348" cy="363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18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8967</TotalTime>
  <Words>454</Words>
  <Application>Microsoft Macintosh PowerPoint</Application>
  <PresentationFormat>Widescreen</PresentationFormat>
  <Paragraphs>73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Pico 2021 Annual Meeting</vt:lpstr>
      <vt:lpstr>Agenda</vt:lpstr>
      <vt:lpstr>New Pico Merchants</vt:lpstr>
      <vt:lpstr> 2020 PICO Achievements</vt:lpstr>
      <vt:lpstr> 2021 PICO Marketing &amp; Beautification</vt:lpstr>
      <vt:lpstr>Thank You, Donna Gentry</vt:lpstr>
      <vt:lpstr>2021 Pico Magic Paintbrush Award  Sam Bjoraker  GM, Sherwin-Williams Paint Store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Pico 2021 Annual Meeting</dc:title>
  <dc:creator>Dana Moorehead</dc:creator>
  <cp:lastModifiedBy>Dana Moorehead</cp:lastModifiedBy>
  <cp:revision>48</cp:revision>
  <dcterms:created xsi:type="dcterms:W3CDTF">2021-04-27T22:22:38Z</dcterms:created>
  <dcterms:modified xsi:type="dcterms:W3CDTF">2021-05-10T20:41:46Z</dcterms:modified>
</cp:coreProperties>
</file>