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02" r:id="rId3"/>
    <p:sldId id="301" r:id="rId4"/>
    <p:sldId id="3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C5B6A-9702-374C-88B0-F1DE2D18E439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FB27-A1E9-0940-AB09-271C7DAE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1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4FB27-A1E9-0940-AB09-271C7DAEE6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4FB27-A1E9-0940-AB09-271C7DAEE6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7C89-B8D5-3145-91D3-8C56AD927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B1C25-A4E4-8C4A-A686-0A1F4E182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D3891-C04A-204D-BFFD-5E386113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7F459-9036-5643-A445-18EDA73E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AF76E-B22A-AD4E-B47C-74DECC8D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99C5-5300-454D-AB9C-22563915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2E916-3088-9A48-A99A-A9EFF5286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44F8B-E1ED-854E-A458-06A22AB0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91590-AA40-C847-9BC1-4AEBF696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99372-D7BB-6140-8711-C3E9AF23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4E5BB-F536-2346-AD03-96275CE59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4788-3821-D24B-9C2F-3BE882130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B9F6A-16DB-134D-A089-9FE8E794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67F01-397D-DB4B-BDF2-C29BAE7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0051-FF3B-3343-9CF0-7AEBD0B8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A09E-A5E7-2642-9089-0FD33E5D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8EC8-1804-C942-BB95-8E86A70D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080A2-72A3-3D44-921B-E173F16C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2C4D9-D0CC-5647-BB93-E716B22C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382A8-6C8C-7F4D-8114-5666C15F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4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FC19-587E-0A41-9A9F-E71D0DED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0F87B-B2D1-C848-86C4-70B2D02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5041-78E9-4B4C-98F1-E834BF0C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27A05-16B0-B04F-8D26-AACE2196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2879-E36C-A445-8CCC-C209082E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74DE-B2CF-A542-A93B-437DC4FE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E7EB-7695-DE4D-9901-0C62D5593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171E9-C103-0E4F-BB49-CBE5417A9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DEEF8-A770-744C-B9EB-94AA2095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BA09D-4EE4-A949-92AB-44E71B19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20D64-BA0D-014F-8374-08F3C47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8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AF946-D187-C144-BBB4-874283E8E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274D9-8DF3-2946-8EF7-D403639AD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5A16D-11BB-E24E-9ACB-C0866EE3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525DA-EC77-5749-8C92-7FBB9CDF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49355-724C-944D-8D0F-82F973871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FBA0E-DD0D-C84C-9323-B5FD0F12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6C691-774B-C14F-A80D-FF0EF7E1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FC99B-52E7-834D-89FB-CD0F365F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6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82B87-705B-8041-BE70-035B0693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6E71B-C0E9-4F47-AA19-6F618718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A16F6-EE7E-1546-B37B-13BC27D0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13CB8-D8C2-484B-80E5-EF909C2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7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72EC4-5597-C349-B738-EED801F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11D98-2F4D-FC4C-B940-FC081E4E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8B2F3-1D2C-B944-9E7B-EC4A70A1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3FE1-EECD-194C-8264-51E25825D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1276A-FE0A-174F-B416-FF776F7BE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4C2A3-ABA6-134C-8202-C85CAC06C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03E3F-3D36-D747-95AC-781857B9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42ECB-752C-8649-B29F-664279E0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1CD4-9FEA-E246-994D-54101FD0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BCBE-0F6A-F048-9202-CDA5F250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7424F-915C-2640-9360-C4D1C01AF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4D516-08C5-E14B-964A-7DD267B1B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BB30A-0882-4B4D-BA28-BBAB977C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EAFB0-8533-4440-9705-0AD0421E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5113-A793-F148-9D21-50196FC8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D6083-BE2D-DB45-83B1-411EF325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FB76-B116-A54A-9E42-EB58333A3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5B54B-9E80-5146-8E58-F18F7981A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9FAC-477D-6445-BB45-B1772C2F803C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2C94-6C13-6940-9B2E-2053943C9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2465B-D1A1-8246-8EB4-E053E73CC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05CC1-CF59-7C4E-85EA-0C9B96FC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9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4A69-1105-BA4A-8566-C431D0C85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6349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Pico 2022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0F9B6-F4D3-8A4F-89D3-28D79FD68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5889"/>
            <a:ext cx="9144000" cy="1655762"/>
          </a:xfrm>
        </p:spPr>
        <p:txBody>
          <a:bodyPr/>
          <a:lstStyle/>
          <a:p>
            <a:br>
              <a:rPr lang="en-US" dirty="0">
                <a:highlight>
                  <a:srgbClr val="FFFF00"/>
                </a:highlight>
              </a:rPr>
            </a:br>
            <a:endParaRPr lang="en-US" sz="4000" i="1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825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DCAC-CCBD-6448-8C64-7B167D21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7B1A7-6F99-7E40-AE84-079E377B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820" y="1288256"/>
            <a:ext cx="10515600" cy="52046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/>
              <a:t>Sharon Town Lee, PIO Chair (2 min)</a:t>
            </a:r>
            <a:br>
              <a:rPr lang="en-US" sz="2400" b="1" dirty="0"/>
            </a:br>
            <a:r>
              <a:rPr lang="en-US" sz="2400" dirty="0"/>
              <a:t>Opening Statement and thank you to our hosts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McCabe’s new manager Walt McGraw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Concert </a:t>
            </a:r>
            <a:r>
              <a:rPr lang="en-US" sz="2000" dirty="0" err="1"/>
              <a:t>Diretor</a:t>
            </a:r>
            <a:r>
              <a:rPr lang="en-US" sz="2000" dirty="0"/>
              <a:t> </a:t>
            </a:r>
            <a:r>
              <a:rPr lang="en-US" sz="2000" dirty="0" err="1"/>
              <a:t>TomZehhnder</a:t>
            </a:r>
            <a:endParaRPr lang="en-US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The Lawrence </a:t>
            </a:r>
            <a:r>
              <a:rPr lang="en-US" sz="2000" dirty="0" err="1"/>
              <a:t>Lebo</a:t>
            </a:r>
            <a:r>
              <a:rPr lang="en-US" sz="2000" dirty="0"/>
              <a:t> Trio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b="1" dirty="0"/>
              <a:t>Sharon Town Lee</a:t>
            </a:r>
            <a:br>
              <a:rPr lang="en-US" sz="2400" b="1" dirty="0"/>
            </a:br>
            <a:r>
              <a:rPr lang="en-US" sz="2400" dirty="0"/>
              <a:t>State of the Boulevard and Financial Report ​</a:t>
            </a:r>
            <a:r>
              <a:rPr lang="en-US" sz="2400" b="1" dirty="0"/>
              <a:t>(2 min)  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Dana Moorehead, PIO Marketing Director</a:t>
            </a:r>
            <a:br>
              <a:rPr lang="en-US" sz="2400" b="1" dirty="0"/>
            </a:br>
            <a:r>
              <a:rPr lang="en-US" sz="2400" dirty="0"/>
              <a:t>2021 Pico Marketing </a:t>
            </a:r>
            <a:r>
              <a:rPr lang="en-US" sz="2400"/>
              <a:t>Plans </a:t>
            </a:r>
            <a:r>
              <a:rPr lang="en-US" sz="2400" b="1"/>
              <a:t>(2 min</a:t>
            </a:r>
            <a:r>
              <a:rPr lang="en-US" sz="2400" b="1" dirty="0"/>
              <a:t>)  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David Ruiz, PIO Secretary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Election of PIO Board of Directors</a:t>
            </a:r>
            <a:endParaRPr 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761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1B2A-EA7D-1F4A-8222-B40F7B3F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41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New in 2022 Pico Merchants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871B3-221C-844A-97DE-0B73181F31D7}"/>
              </a:ext>
            </a:extLst>
          </p:cNvPr>
          <p:cNvSpPr txBox="1"/>
          <p:nvPr/>
        </p:nvSpPr>
        <p:spPr>
          <a:xfrm>
            <a:off x="4121643" y="1724978"/>
            <a:ext cx="35755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Prime Pizza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Intuition Skate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Adriana’s Hair 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Creative Crossroads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Nostaligia</a:t>
            </a:r>
            <a:r>
              <a:rPr lang="en-US" sz="2400" dirty="0"/>
              <a:t> Bar &amp; Lounge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Pico Culture 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1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5E29-3A06-C546-9404-A4B8707E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594" y="114300"/>
            <a:ext cx="8229600" cy="386305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dirty="0"/>
              <a:t>2022 PICO Marketing &amp; Beautification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E806E3-1BBB-8641-84AE-7C524DBF5741}"/>
              </a:ext>
            </a:extLst>
          </p:cNvPr>
          <p:cNvSpPr txBox="1"/>
          <p:nvPr/>
        </p:nvSpPr>
        <p:spPr>
          <a:xfrm>
            <a:off x="1524435" y="844953"/>
            <a:ext cx="879675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</a:rPr>
              <a:t>New Pico Pop Up  - Pico Culture House Opening July 2022</a:t>
            </a:r>
            <a:endParaRPr lang="en-US" sz="1400" dirty="0">
              <a:latin typeface="Calibri" panose="020F0502020204030204" pitchFamily="34" charset="0"/>
            </a:endParaRPr>
          </a:p>
          <a:p>
            <a:pPr marL="342900" indent="-342900">
              <a:buSzPct val="101000"/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Transforming a third empty storefront into an an artistic space for poetry, art installation, storytelling. </a:t>
            </a:r>
            <a:endParaRPr lang="en-US" sz="1400" b="1" dirty="0">
              <a:latin typeface="Calibri" panose="020F0502020204030204" pitchFamily="34" charset="0"/>
            </a:endParaRP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Brand New Pico Mural on </a:t>
            </a:r>
            <a:r>
              <a:rPr lang="en-US" sz="1400" b="1" dirty="0" err="1">
                <a:latin typeface="Calibri" panose="020F0502020204030204" pitchFamily="34" charset="0"/>
              </a:rPr>
              <a:t>InterDental</a:t>
            </a:r>
            <a:r>
              <a:rPr lang="en-US" sz="1400" b="1" dirty="0">
                <a:latin typeface="Calibri" panose="020F0502020204030204" pitchFamily="34" charset="0"/>
              </a:rPr>
              <a:t> Building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Two </a:t>
            </a:r>
            <a:r>
              <a:rPr lang="en-US" sz="1400" dirty="0" err="1">
                <a:latin typeface="Calibri" panose="020F0502020204030204" pitchFamily="34" charset="0"/>
              </a:rPr>
              <a:t>strories</a:t>
            </a:r>
            <a:r>
              <a:rPr lang="en-US" sz="1400" dirty="0">
                <a:latin typeface="Calibri" panose="020F0502020204030204" pitchFamily="34" charset="0"/>
              </a:rPr>
              <a:t> high and lit at night, generated press coverage and community compliments</a:t>
            </a: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Adopted the Pico Centinela Off Ramp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Litter Clean Up monthly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Vibrant, colorful drought garden to be planted in July 2022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Pico Volunteer Litter Crew – Street Clean Up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SzPct val="101000"/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Will keep Leading a block by block trash cleanup up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A Door to Adore Program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Cohesive pops of color coordinated with the Pico Mural on Merchant doors and trim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285750" indent="-285750">
              <a:buSzPct val="101000"/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Affordable Power Wash Service   and sidewalk power wash campaign</a:t>
            </a: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Pico Most Loved Businesses Promotion 2022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We will leverage contest winners beginning in June with a full page ad in SMDP and start a multi-platform campaign through summer. </a:t>
            </a: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Holiday Promotion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We plan a Holiday Wishing Tree and Colorful Light Display at VAP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b="1" dirty="0">
                <a:latin typeface="Calibri" panose="020F0502020204030204" pitchFamily="34" charset="0"/>
              </a:rPr>
              <a:t>Pico Podcast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dirty="0">
                <a:latin typeface="Calibri" panose="020F0502020204030204" pitchFamily="34" charset="0"/>
              </a:rPr>
              <a:t>Coming Summer 2022 from the Pico Farmer’s Market – rotating guests &amp; merchants from Pico share advice and tips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5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15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1500" dirty="0">
              <a:latin typeface="Calibri" panose="020F0502020204030204" pitchFamily="34" charset="0"/>
            </a:endParaRPr>
          </a:p>
          <a:p>
            <a:endParaRPr lang="en-US" sz="1500" dirty="0">
              <a:latin typeface="Calibri" panose="020F0502020204030204" pitchFamily="34" charset="0"/>
            </a:endParaRPr>
          </a:p>
          <a:p>
            <a:pPr>
              <a:buSzPct val="101000"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0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9000</TotalTime>
  <Words>290</Words>
  <Application>Microsoft Macintosh PowerPoint</Application>
  <PresentationFormat>Widescreen</PresentationFormat>
  <Paragraphs>55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Pico 2022 Annual Meeting</vt:lpstr>
      <vt:lpstr>Agenda</vt:lpstr>
      <vt:lpstr>New in 2022 Pico Merchants</vt:lpstr>
      <vt:lpstr> 2022 PICO Marketing &amp; Beautification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Pico 2021 Annual Meeting</dc:title>
  <dc:creator>Dana Moorehead</dc:creator>
  <cp:lastModifiedBy>Dana Moorehead</cp:lastModifiedBy>
  <cp:revision>49</cp:revision>
  <dcterms:created xsi:type="dcterms:W3CDTF">2021-04-27T22:22:38Z</dcterms:created>
  <dcterms:modified xsi:type="dcterms:W3CDTF">2022-06-01T15:22:09Z</dcterms:modified>
</cp:coreProperties>
</file>